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86" d="100"/>
          <a:sy n="186" d="100"/>
        </p:scale>
        <p:origin x="-120" y="-3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D613-C432-6948-8266-2148CFDB3EE4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049B-41DB-5342-AC67-37D68664E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D613-C432-6948-8266-2148CFDB3EE4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049B-41DB-5342-AC67-37D68664E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D613-C432-6948-8266-2148CFDB3EE4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049B-41DB-5342-AC67-37D68664E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D613-C432-6948-8266-2148CFDB3EE4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049B-41DB-5342-AC67-37D68664E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D613-C432-6948-8266-2148CFDB3EE4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049B-41DB-5342-AC67-37D68664E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D613-C432-6948-8266-2148CFDB3EE4}" type="datetimeFigureOut">
              <a:rPr lang="en-US" smtClean="0"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049B-41DB-5342-AC67-37D68664E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D613-C432-6948-8266-2148CFDB3EE4}" type="datetimeFigureOut">
              <a:rPr lang="en-US" smtClean="0"/>
              <a:t>6/21/17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049B-41DB-5342-AC67-37D68664E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D613-C432-6948-8266-2148CFDB3EE4}" type="datetimeFigureOut">
              <a:rPr lang="en-US" smtClean="0"/>
              <a:t>6/21/17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049B-41DB-5342-AC67-37D68664E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D613-C432-6948-8266-2148CFDB3EE4}" type="datetimeFigureOut">
              <a:rPr lang="en-US" smtClean="0"/>
              <a:t>6/21/17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049B-41DB-5342-AC67-37D68664E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D613-C432-6948-8266-2148CFDB3EE4}" type="datetimeFigureOut">
              <a:rPr lang="en-US" smtClean="0"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049B-41DB-5342-AC67-37D68664E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D613-C432-6948-8266-2148CFDB3EE4}" type="datetimeFigureOut">
              <a:rPr lang="en-US" smtClean="0"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049B-41DB-5342-AC67-37D68664E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BD613-C432-6948-8266-2148CFDB3EE4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5049B-41DB-5342-AC67-37D68664E7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nGSE_PPT1_WIDE_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0984"/>
            <a:ext cx="7772400" cy="1102519"/>
          </a:xfrm>
        </p:spPr>
        <p:txBody>
          <a:bodyPr>
            <a:norm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9542"/>
            <a:ext cx="6400800" cy="828537"/>
          </a:xfrm>
        </p:spPr>
        <p:txBody>
          <a:bodyPr>
            <a:normAutofit/>
          </a:bodyPr>
          <a:lstStyle/>
          <a:p>
            <a:endParaRPr 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nnGSE_PPT1_WIDE_R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834" y="587243"/>
            <a:ext cx="8350280" cy="1102519"/>
          </a:xfrm>
        </p:spPr>
        <p:txBody>
          <a:bodyPr>
            <a:normAutofit/>
          </a:bodyPr>
          <a:lstStyle/>
          <a:p>
            <a:pPr algn="l"/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834" y="2280689"/>
            <a:ext cx="8350280" cy="1713931"/>
          </a:xfrm>
        </p:spPr>
        <p:txBody>
          <a:bodyPr>
            <a:normAutofit/>
          </a:bodyPr>
          <a:lstStyle/>
          <a:p>
            <a:pPr algn="l"/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nnGSE_PPT1_WIDE_R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834" y="430190"/>
            <a:ext cx="8350280" cy="1102519"/>
          </a:xfrm>
        </p:spPr>
        <p:txBody>
          <a:bodyPr>
            <a:normAutofit/>
          </a:bodyPr>
          <a:lstStyle/>
          <a:p>
            <a:pPr algn="l"/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834" y="2041695"/>
            <a:ext cx="8350280" cy="1713931"/>
          </a:xfrm>
        </p:spPr>
        <p:txBody>
          <a:bodyPr>
            <a:normAutofit/>
          </a:bodyPr>
          <a:lstStyle/>
          <a:p>
            <a:pPr algn="l"/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nnGSE_PPT1_WIDE_R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103152"/>
            <a:ext cx="8229600" cy="1338368"/>
          </a:xfrm>
        </p:spPr>
        <p:txBody>
          <a:bodyPr anchor="t" anchorCtr="0">
            <a:normAutofit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Insert Program Name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1 Contact Name: </a:t>
            </a:r>
            <a:r>
              <a:rPr lang="en-US" sz="1200" dirty="0" smtClean="0">
                <a:solidFill>
                  <a:schemeClr val="bg1"/>
                </a:solidFill>
              </a:rPr>
              <a:t>Contact Info</a:t>
            </a:r>
          </a:p>
          <a:p>
            <a:pPr marL="0" indent="0" algn="ctr"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2 </a:t>
            </a:r>
            <a:r>
              <a:rPr lang="en-US" sz="1200" b="1" dirty="0">
                <a:solidFill>
                  <a:schemeClr val="bg1"/>
                </a:solidFill>
              </a:rPr>
              <a:t>Contact Name: </a:t>
            </a:r>
            <a:r>
              <a:rPr lang="en-US" sz="1200" dirty="0">
                <a:solidFill>
                  <a:schemeClr val="bg1"/>
                </a:solidFill>
              </a:rPr>
              <a:t>Contact </a:t>
            </a:r>
            <a:r>
              <a:rPr lang="en-US" sz="1200" dirty="0" smtClean="0">
                <a:solidFill>
                  <a:schemeClr val="bg1"/>
                </a:solidFill>
              </a:rPr>
              <a:t>Info</a:t>
            </a:r>
          </a:p>
          <a:p>
            <a:pPr marL="0" indent="0" algn="ctr"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3 </a:t>
            </a:r>
            <a:r>
              <a:rPr lang="en-US" sz="1200" b="1" dirty="0">
                <a:solidFill>
                  <a:schemeClr val="bg1"/>
                </a:solidFill>
              </a:rPr>
              <a:t>Contact Name: </a:t>
            </a:r>
            <a:r>
              <a:rPr lang="en-US" sz="1200" dirty="0">
                <a:solidFill>
                  <a:schemeClr val="bg1"/>
                </a:solidFill>
              </a:rPr>
              <a:t>Contact </a:t>
            </a:r>
            <a:r>
              <a:rPr lang="en-US" sz="1200" dirty="0" smtClean="0">
                <a:solidFill>
                  <a:schemeClr val="bg1"/>
                </a:solidFill>
              </a:rPr>
              <a:t>Info</a:t>
            </a:r>
          </a:p>
          <a:p>
            <a:pPr marL="0" indent="0" algn="ctr">
              <a:buNone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21</Words>
  <Application>Microsoft Macintosh PowerPoint</Application>
  <PresentationFormat>On-screen Show (16:9)</PresentationFormat>
  <Paragraphs>5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wfgd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Marcy Coffey</dc:creator>
  <cp:lastModifiedBy>Marcy Coffey</cp:lastModifiedBy>
  <cp:revision>1</cp:revision>
  <dcterms:created xsi:type="dcterms:W3CDTF">2017-06-21T16:22:41Z</dcterms:created>
  <dcterms:modified xsi:type="dcterms:W3CDTF">2017-06-21T16:35:18Z</dcterms:modified>
</cp:coreProperties>
</file>